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Average" panose="020B0604020202020204" charset="0"/>
      <p:regular r:id="rId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4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1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950" tIns="92950" rIns="92950" bIns="92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2950" tIns="92950" rIns="92950" bIns="92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950" tIns="92950" rIns="92950" bIns="929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950" tIns="92950" rIns="92950" bIns="92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950" tIns="92950" rIns="92950" bIns="92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950" tIns="92950" rIns="92950" bIns="929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950" tIns="92950" rIns="92950" bIns="92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92950" rIns="92950" bIns="92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92950" rIns="92950" bIns="92950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92950" rIns="92950" bIns="92950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398025" y="1171600"/>
            <a:ext cx="6485400" cy="38469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spcFirstLastPara="1" wrap="square" lIns="75575" tIns="75575" rIns="75575" bIns="75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Results:</a:t>
            </a: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2389104" y="99400"/>
            <a:ext cx="6494400" cy="506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Drill Creator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00" y="0"/>
            <a:ext cx="19836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Members: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Mason Davy</a:t>
            </a:r>
            <a:endParaRPr sz="15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Matthew Kuhr</a:t>
            </a:r>
            <a:endParaRPr sz="15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Benjamin Middleton</a:t>
            </a:r>
            <a:endParaRPr sz="15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Andy Greer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98777" y="1292235"/>
            <a:ext cx="349225" cy="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8191" y="1694928"/>
            <a:ext cx="16035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Advisor: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Mehdi Norouzi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19551" t="9934" r="22841"/>
          <a:stretch/>
        </p:blipFill>
        <p:spPr>
          <a:xfrm>
            <a:off x="480975" y="1291897"/>
            <a:ext cx="349225" cy="4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l="7939" r="7055"/>
          <a:stretch/>
        </p:blipFill>
        <p:spPr>
          <a:xfrm>
            <a:off x="4195575" y="1171600"/>
            <a:ext cx="3922450" cy="1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100" y="4046100"/>
            <a:ext cx="2394000" cy="1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Powered by: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Python</a:t>
            </a:r>
            <a:endParaRPr sz="15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PyQt</a:t>
            </a:r>
            <a:endParaRPr sz="15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Matplotlib</a:t>
            </a:r>
            <a:endParaRPr sz="1500">
              <a:solidFill>
                <a:srgbClr val="CACACA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0" y="2294100"/>
            <a:ext cx="23601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Challenges: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Algorithm optimization</a:t>
            </a:r>
            <a:br>
              <a:rPr lang="en" sz="1500">
                <a:solidFill>
                  <a:srgbClr val="CACACA"/>
                </a:solidFill>
              </a:rPr>
            </a:br>
            <a:r>
              <a:rPr lang="en" sz="1500">
                <a:solidFill>
                  <a:srgbClr val="CACACA"/>
                </a:solidFill>
              </a:rPr>
              <a:t>GUI Development</a:t>
            </a:r>
            <a:endParaRPr sz="1500">
              <a:solidFill>
                <a:srgbClr val="CACACA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567000" y="1048715"/>
            <a:ext cx="36540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5" name="Google Shape;65;p13"/>
          <p:cNvSpPr txBox="1"/>
          <p:nvPr/>
        </p:nvSpPr>
        <p:spPr>
          <a:xfrm>
            <a:off x="2319850" y="548750"/>
            <a:ext cx="65874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Problem:</a:t>
            </a:r>
            <a:r>
              <a:rPr lang="en" sz="1700">
                <a:solidFill>
                  <a:schemeClr val="lt1"/>
                </a:solidFill>
              </a:rPr>
              <a:t> </a:t>
            </a:r>
            <a:r>
              <a:rPr lang="en" sz="1700">
                <a:solidFill>
                  <a:srgbClr val="CACACA"/>
                </a:solidFill>
              </a:rPr>
              <a:t>Creating Marching Band Shows is difficult and unintuitive</a:t>
            </a:r>
            <a:endParaRPr sz="1700">
              <a:solidFill>
                <a:srgbClr val="CACAC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Solution: </a:t>
            </a:r>
            <a:r>
              <a:rPr lang="en" sz="1700">
                <a:solidFill>
                  <a:srgbClr val="CACACA"/>
                </a:solidFill>
              </a:rPr>
              <a:t>Drill Editing, Image Interpretation, &amp; Transition Solving</a:t>
            </a:r>
            <a:endParaRPr sz="15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875" y="1291900"/>
            <a:ext cx="349225" cy="4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790400" y="2341725"/>
            <a:ext cx="47328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Visualization of algorithm: transition from C-paw (left) to basketball players (right)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757552" y="4657531"/>
            <a:ext cx="4798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Interactive GUI allowing access to our tools, loading/saving/viewing shows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1050" y="3170100"/>
            <a:ext cx="23601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75" tIns="75575" rIns="75575" bIns="75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Future Improvements: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More drill move types Detailed editing features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4600" y="4239700"/>
            <a:ext cx="757950" cy="7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8">
            <a:alphaModFix amt="0"/>
          </a:blip>
          <a:stretch>
            <a:fillRect/>
          </a:stretch>
        </p:blipFill>
        <p:spPr>
          <a:xfrm>
            <a:off x="480975" y="1291550"/>
            <a:ext cx="349225" cy="4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6998" y="2863250"/>
            <a:ext cx="2198392" cy="15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5632" y="2713263"/>
            <a:ext cx="3000425" cy="187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04044" y="2963119"/>
            <a:ext cx="969300" cy="13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7ADFB94-1ADD-420E-8BE5-3A004E293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569" t="14132" r="23810" b="20022"/>
          <a:stretch/>
        </p:blipFill>
        <p:spPr>
          <a:xfrm rot="16200000">
            <a:off x="36069" y="1322621"/>
            <a:ext cx="428688" cy="349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On-screen Show (16:9)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Average</vt:lpstr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Davy, Mason (davymp)</cp:lastModifiedBy>
  <cp:revision>1</cp:revision>
  <dcterms:modified xsi:type="dcterms:W3CDTF">2022-03-03T00:49:52Z</dcterms:modified>
</cp:coreProperties>
</file>